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56" r:id="rId3"/>
    <p:sldId id="263" r:id="rId4"/>
    <p:sldId id="262" r:id="rId5"/>
    <p:sldId id="261" r:id="rId6"/>
    <p:sldId id="260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nessa medeiros" initials="vm" lastIdx="2" clrIdx="0">
    <p:extLst>
      <p:ext uri="{19B8F6BF-5375-455C-9EA6-DF929625EA0E}">
        <p15:presenceInfo xmlns:p15="http://schemas.microsoft.com/office/powerpoint/2012/main" userId="5c80a0114e73710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1B521D"/>
    <a:srgbClr val="BF620B"/>
    <a:srgbClr val="828282"/>
    <a:srgbClr val="72027C"/>
    <a:srgbClr val="B8831C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636326-806E-4716-BB25-E661DF168AFA}" v="16" dt="2022-05-28T01:46:02.467"/>
    <p1510:client id="{6E3E6DBB-F39C-4013-8CFC-7BCA353828CC}" v="4" dt="2022-05-30T17:05:51.033"/>
    <p1510:client id="{7A21F234-DE1C-4CBC-AD0A-0D0E153FAF50}" v="836" dt="2022-05-31T23:48:17.149"/>
    <p1510:client id="{C3A7BE34-3F66-4613-8130-ED7DDEAE8166}" v="61" dt="2022-05-28T02:29:07.0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>
        <p:scale>
          <a:sx n="75" d="100"/>
          <a:sy n="75" d="100"/>
        </p:scale>
        <p:origin x="1722" y="9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318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79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165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312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278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170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475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156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934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615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45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179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8C5CE2F2-DFEB-FAF9-47B7-330A7B151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88" b="2879"/>
          <a:stretch/>
        </p:blipFill>
        <p:spPr>
          <a:xfrm>
            <a:off x="-905753" y="1282"/>
            <a:ext cx="13097753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5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5">
            <a:extLst>
              <a:ext uri="{FF2B5EF4-FFF2-40B4-BE49-F238E27FC236}">
                <a16:creationId xmlns:a16="http://schemas.microsoft.com/office/drawing/2014/main" id="{822CB717-F909-667E-0CEF-65493F00D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-863"/>
            <a:ext cx="12203501" cy="1008141"/>
          </a:xfrm>
          <a:prstGeom prst="rect">
            <a:avLst/>
          </a:prstGeom>
        </p:spPr>
      </p:pic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6C09F363-79DA-2094-8843-B9D37323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606" y="3738"/>
            <a:ext cx="1751163" cy="998939"/>
          </a:xfrm>
          <a:prstGeom prst="rect">
            <a:avLst/>
          </a:prstGeom>
        </p:spPr>
      </p:pic>
      <p:pic>
        <p:nvPicPr>
          <p:cNvPr id="6" name="Imagem 7">
            <a:extLst>
              <a:ext uri="{FF2B5EF4-FFF2-40B4-BE49-F238E27FC236}">
                <a16:creationId xmlns:a16="http://schemas.microsoft.com/office/drawing/2014/main" id="{4A3B9B2E-995E-809A-8650-61E3057375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3420" y="1007853"/>
            <a:ext cx="7085161" cy="584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5">
            <a:extLst>
              <a:ext uri="{FF2B5EF4-FFF2-40B4-BE49-F238E27FC236}">
                <a16:creationId xmlns:a16="http://schemas.microsoft.com/office/drawing/2014/main" id="{822CB717-F909-667E-0CEF-65493F00D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-863"/>
            <a:ext cx="12203501" cy="1008141"/>
          </a:xfrm>
          <a:prstGeom prst="rect">
            <a:avLst/>
          </a:prstGeom>
        </p:spPr>
      </p:pic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6C09F363-79DA-2094-8843-B9D37323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606" y="3738"/>
            <a:ext cx="1751163" cy="998939"/>
          </a:xfrm>
          <a:prstGeom prst="rect">
            <a:avLst/>
          </a:prstGeom>
        </p:spPr>
      </p:pic>
      <p:pic>
        <p:nvPicPr>
          <p:cNvPr id="2" name="Imagem 2" descr="Uma imagem contendo Diagrama&#10;&#10;Descrição gerada automaticamente">
            <a:extLst>
              <a:ext uri="{FF2B5EF4-FFF2-40B4-BE49-F238E27FC236}">
                <a16:creationId xmlns:a16="http://schemas.microsoft.com/office/drawing/2014/main" id="{659F50EC-1595-2E97-C397-72CD67972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1578" y="2266128"/>
            <a:ext cx="5982568" cy="514147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06F60B9-CA63-DB27-13B7-2A05860F9EF8}"/>
              </a:ext>
            </a:extLst>
          </p:cNvPr>
          <p:cNvSpPr txBox="1"/>
          <p:nvPr/>
        </p:nvSpPr>
        <p:spPr>
          <a:xfrm>
            <a:off x="4641240" y="1383956"/>
            <a:ext cx="28832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err="1"/>
              <a:t>Impossível</a:t>
            </a:r>
            <a:r>
              <a:rPr lang="en-GB" sz="4400" dirty="0"/>
              <a:t>?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2693120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5">
            <a:extLst>
              <a:ext uri="{FF2B5EF4-FFF2-40B4-BE49-F238E27FC236}">
                <a16:creationId xmlns:a16="http://schemas.microsoft.com/office/drawing/2014/main" id="{822CB717-F909-667E-0CEF-65493F00D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" y="7997"/>
            <a:ext cx="12185781" cy="760049"/>
          </a:xfrm>
          <a:prstGeom prst="rect">
            <a:avLst/>
          </a:prstGeom>
        </p:spPr>
      </p:pic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6C09F363-79DA-2094-8843-B9D37323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560" y="39179"/>
            <a:ext cx="1228396" cy="724266"/>
          </a:xfrm>
          <a:prstGeom prst="rect">
            <a:avLst/>
          </a:prstGeom>
        </p:spPr>
      </p:pic>
      <p:pic>
        <p:nvPicPr>
          <p:cNvPr id="7" name="Imagem 7" descr="Uma imagem contendo noite, escuro, abajur, luz&#10;&#10;Descrição gerada automaticamente">
            <a:extLst>
              <a:ext uri="{FF2B5EF4-FFF2-40B4-BE49-F238E27FC236}">
                <a16:creationId xmlns:a16="http://schemas.microsoft.com/office/drawing/2014/main" id="{89108B8C-C278-2A05-FCE3-29D7B0FE5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250" y="4842290"/>
            <a:ext cx="1863453" cy="108942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0" name="CaixaDeTexto 1">
            <a:extLst>
              <a:ext uri="{FF2B5EF4-FFF2-40B4-BE49-F238E27FC236}">
                <a16:creationId xmlns:a16="http://schemas.microsoft.com/office/drawing/2014/main" id="{B6250E84-2A85-25F9-C6A5-8A8DC6B37FBB}"/>
              </a:ext>
            </a:extLst>
          </p:cNvPr>
          <p:cNvSpPr txBox="1"/>
          <p:nvPr/>
        </p:nvSpPr>
        <p:spPr>
          <a:xfrm>
            <a:off x="1494787" y="1430415"/>
            <a:ext cx="3892498" cy="384720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ea typeface="+mn-lt"/>
                <a:cs typeface="+mn-lt"/>
              </a:rPr>
              <a:t>    </a:t>
            </a:r>
            <a:r>
              <a:rPr lang="pt-BR" sz="4000" dirty="0">
                <a:ea typeface="+mn-lt"/>
                <a:cs typeface="+mn-lt"/>
              </a:rPr>
              <a:t>Porque Viajar</a:t>
            </a:r>
            <a:r>
              <a:rPr lang="pt-BR" sz="4000" dirty="0">
                <a:latin typeface="Consolas"/>
              </a:rPr>
              <a:t>?</a:t>
            </a:r>
            <a:r>
              <a:rPr lang="pt-BR" dirty="0">
                <a:latin typeface="Consolas"/>
              </a:rPr>
              <a:t> </a:t>
            </a:r>
            <a:endParaRPr lang="en-US" dirty="0">
              <a:ea typeface="+mn-lt"/>
              <a:cs typeface="+mn-lt"/>
            </a:endParaRPr>
          </a:p>
          <a:p>
            <a:endParaRPr lang="pt-BR" dirty="0">
              <a:latin typeface="Calibri" panose="020F0502020204030204"/>
              <a:ea typeface="+mn-lt"/>
              <a:cs typeface="+mn-lt"/>
            </a:endParaRPr>
          </a:p>
          <a:p>
            <a:r>
              <a:rPr lang="pt-BR" sz="2400" dirty="0">
                <a:solidFill>
                  <a:schemeClr val="accent1">
                    <a:lumMod val="50000"/>
                  </a:schemeClr>
                </a:solidFill>
                <a:latin typeface="Consolas"/>
              </a:rPr>
              <a:t>Prazer Pelo Diferente.</a:t>
            </a:r>
            <a:r>
              <a:rPr lang="pt-BR" sz="2400" dirty="0">
                <a:latin typeface="Consolas"/>
              </a:rPr>
              <a:t> </a:t>
            </a:r>
            <a:endParaRPr lang="en-US" sz="2400">
              <a:ea typeface="+mn-lt"/>
              <a:cs typeface="+mn-lt"/>
            </a:endParaRPr>
          </a:p>
          <a:p>
            <a:endParaRPr lang="pt-BR" sz="2400" dirty="0">
              <a:ea typeface="+mn-lt"/>
              <a:cs typeface="+mn-lt"/>
            </a:endParaRPr>
          </a:p>
          <a:p>
            <a:r>
              <a:rPr lang="pt-BR" sz="2400" b="1" dirty="0" err="1">
                <a:solidFill>
                  <a:srgbClr val="B8831C"/>
                </a:solidFill>
                <a:latin typeface="Consolas"/>
              </a:rPr>
              <a:t>MindBlowing</a:t>
            </a:r>
            <a:r>
              <a:rPr lang="pt-BR" sz="2400" b="1" dirty="0">
                <a:solidFill>
                  <a:srgbClr val="B8831C"/>
                </a:solidFill>
                <a:latin typeface="Consolas"/>
              </a:rPr>
              <a:t>.</a:t>
            </a:r>
            <a:endParaRPr lang="en-US" sz="2400" b="1">
              <a:solidFill>
                <a:srgbClr val="B8831C"/>
              </a:solidFill>
              <a:ea typeface="+mn-lt"/>
              <a:cs typeface="+mn-lt"/>
            </a:endParaRPr>
          </a:p>
          <a:p>
            <a:endParaRPr lang="pt-BR" sz="2400" dirty="0">
              <a:ea typeface="+mn-lt"/>
              <a:cs typeface="+mn-lt"/>
            </a:endParaRPr>
          </a:p>
          <a:p>
            <a:r>
              <a:rPr lang="pt-BR" sz="2400" dirty="0">
                <a:solidFill>
                  <a:srgbClr val="72027C"/>
                </a:solidFill>
                <a:latin typeface="Consolas"/>
              </a:rPr>
              <a:t>Medo da Morte (?)</a:t>
            </a:r>
            <a:endParaRPr lang="en-US" sz="2400">
              <a:solidFill>
                <a:srgbClr val="72027C"/>
              </a:solidFill>
              <a:ea typeface="+mn-lt"/>
              <a:cs typeface="+mn-lt"/>
            </a:endParaRPr>
          </a:p>
          <a:p>
            <a:endParaRPr lang="pt-BR" sz="2400" dirty="0">
              <a:ea typeface="+mn-lt"/>
              <a:cs typeface="+mn-lt"/>
            </a:endParaRPr>
          </a:p>
          <a:p>
            <a:pPr algn="l"/>
            <a:endParaRPr lang="pt-BR" dirty="0">
              <a:cs typeface="Calibri"/>
            </a:endParaRPr>
          </a:p>
        </p:txBody>
      </p:sp>
      <p:pic>
        <p:nvPicPr>
          <p:cNvPr id="11" name="Imagem 11">
            <a:extLst>
              <a:ext uri="{FF2B5EF4-FFF2-40B4-BE49-F238E27FC236}">
                <a16:creationId xmlns:a16="http://schemas.microsoft.com/office/drawing/2014/main" id="{FE3D7090-BA2E-E9FC-C1D3-480E93B10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3246" y="2501024"/>
            <a:ext cx="925525" cy="134183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F15BB783-9AC8-C14E-7455-B63B8EF34861}"/>
              </a:ext>
            </a:extLst>
          </p:cNvPr>
          <p:cNvSpPr txBox="1"/>
          <p:nvPr/>
        </p:nvSpPr>
        <p:spPr>
          <a:xfrm>
            <a:off x="6579560" y="1431524"/>
            <a:ext cx="487857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000" dirty="0">
                <a:cs typeface="Calibri"/>
              </a:rPr>
              <a:t>Porque Programação?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65DF4898-98A8-1306-3403-643EF71B15F1}"/>
              </a:ext>
            </a:extLst>
          </p:cNvPr>
          <p:cNvCxnSpPr/>
          <p:nvPr/>
        </p:nvCxnSpPr>
        <p:spPr>
          <a:xfrm>
            <a:off x="6018653" y="983026"/>
            <a:ext cx="27542" cy="5692047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A305542-02CD-B3EA-4DA9-281C4F3B5837}"/>
              </a:ext>
            </a:extLst>
          </p:cNvPr>
          <p:cNvSpPr txBox="1"/>
          <p:nvPr/>
        </p:nvSpPr>
        <p:spPr>
          <a:xfrm>
            <a:off x="6422261" y="2676524"/>
            <a:ext cx="5203632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b="1" dirty="0">
                <a:solidFill>
                  <a:srgbClr val="828282"/>
                </a:solidFill>
                <a:cs typeface="Calibri"/>
              </a:rPr>
              <a:t>                                  Problemas de Lógica.</a:t>
            </a:r>
          </a:p>
          <a:p>
            <a:endParaRPr lang="pt-BR" sz="2400" b="1" dirty="0">
              <a:solidFill>
                <a:srgbClr val="828282"/>
              </a:solidFill>
              <a:cs typeface="Calibri"/>
            </a:endParaRPr>
          </a:p>
          <a:p>
            <a:endParaRPr lang="pt-BR" sz="2400" dirty="0">
              <a:solidFill>
                <a:srgbClr val="000000"/>
              </a:solidFill>
              <a:cs typeface="Calibri"/>
            </a:endParaRPr>
          </a:p>
          <a:p>
            <a:r>
              <a:rPr lang="pt-BR" sz="2400" b="1" dirty="0">
                <a:solidFill>
                  <a:srgbClr val="BF620B"/>
                </a:solidFill>
                <a:cs typeface="Calibri"/>
              </a:rPr>
              <a:t>Matemática.</a:t>
            </a:r>
          </a:p>
          <a:p>
            <a:endParaRPr lang="pt-BR" sz="2400" b="1" dirty="0">
              <a:solidFill>
                <a:srgbClr val="BF620B"/>
              </a:solidFill>
              <a:cs typeface="Calibri"/>
            </a:endParaRPr>
          </a:p>
          <a:p>
            <a:endParaRPr lang="pt-BR" sz="2400" dirty="0">
              <a:solidFill>
                <a:srgbClr val="000000"/>
              </a:solidFill>
              <a:cs typeface="Calibri"/>
            </a:endParaRPr>
          </a:p>
          <a:p>
            <a:endParaRPr lang="pt-BR" sz="2400" dirty="0">
              <a:solidFill>
                <a:srgbClr val="000000"/>
              </a:solidFill>
              <a:cs typeface="Calibri"/>
            </a:endParaRPr>
          </a:p>
          <a:p>
            <a:r>
              <a:rPr lang="pt-BR" sz="2400" b="1" dirty="0">
                <a:solidFill>
                  <a:srgbClr val="1B521D"/>
                </a:solidFill>
                <a:cs typeface="Calibri"/>
              </a:rPr>
              <a:t>                                     Esperança.</a:t>
            </a:r>
          </a:p>
        </p:txBody>
      </p:sp>
      <p:pic>
        <p:nvPicPr>
          <p:cNvPr id="17" name="Imagem 17" descr="Uma imagem contendo homem, escuro, foto, olhando&#10;&#10;Descrição gerada automaticamente">
            <a:extLst>
              <a:ext uri="{FF2B5EF4-FFF2-40B4-BE49-F238E27FC236}">
                <a16:creationId xmlns:a16="http://schemas.microsoft.com/office/drawing/2014/main" id="{7EE73572-8391-1450-8D97-8DD3A8AEF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195" y="2869996"/>
            <a:ext cx="971321" cy="1356705"/>
          </a:xfrm>
          <a:prstGeom prst="rect">
            <a:avLst/>
          </a:prstGeom>
        </p:spPr>
      </p:pic>
      <p:pic>
        <p:nvPicPr>
          <p:cNvPr id="18" name="Imagem 18" descr="Uma imagem contendo Diagrama&#10;&#10;Descrição gerada automaticamente">
            <a:extLst>
              <a:ext uri="{FF2B5EF4-FFF2-40B4-BE49-F238E27FC236}">
                <a16:creationId xmlns:a16="http://schemas.microsoft.com/office/drawing/2014/main" id="{E65103C1-890C-69E9-3A94-DB53DFA676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5147" y="1956412"/>
            <a:ext cx="1669055" cy="1669055"/>
          </a:xfrm>
          <a:prstGeom prst="rect">
            <a:avLst/>
          </a:prstGeom>
        </p:spPr>
      </p:pic>
      <p:pic>
        <p:nvPicPr>
          <p:cNvPr id="19" name="Imagem 19" descr="Diagrama&#10;&#10;Descrição gerada automaticamente">
            <a:extLst>
              <a:ext uri="{FF2B5EF4-FFF2-40B4-BE49-F238E27FC236}">
                <a16:creationId xmlns:a16="http://schemas.microsoft.com/office/drawing/2014/main" id="{98774462-F321-115C-8C7E-96794223CB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4424" y="3278435"/>
            <a:ext cx="1880212" cy="1613972"/>
          </a:xfrm>
          <a:prstGeom prst="rect">
            <a:avLst/>
          </a:prstGeom>
        </p:spPr>
      </p:pic>
      <p:pic>
        <p:nvPicPr>
          <p:cNvPr id="20" name="Imagem 20" descr="Imagem de jogo de vídeo game&#10;&#10;Descrição gerada automaticamente">
            <a:extLst>
              <a:ext uri="{FF2B5EF4-FFF2-40B4-BE49-F238E27FC236}">
                <a16:creationId xmlns:a16="http://schemas.microsoft.com/office/drawing/2014/main" id="{72B0AABD-0BFA-986E-40B8-9B818C5EE1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2688" y="4582098"/>
            <a:ext cx="1540526" cy="154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686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5">
            <a:extLst>
              <a:ext uri="{FF2B5EF4-FFF2-40B4-BE49-F238E27FC236}">
                <a16:creationId xmlns:a16="http://schemas.microsoft.com/office/drawing/2014/main" id="{822CB717-F909-667E-0CEF-65493F00D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-863"/>
            <a:ext cx="12203501" cy="1008141"/>
          </a:xfrm>
          <a:prstGeom prst="rect">
            <a:avLst/>
          </a:prstGeom>
        </p:spPr>
      </p:pic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6C09F363-79DA-2094-8843-B9D37323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606" y="3738"/>
            <a:ext cx="1751163" cy="99893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AA607F2-9F0B-8AB6-9B8E-200B9E8AFA3A}"/>
              </a:ext>
            </a:extLst>
          </p:cNvPr>
          <p:cNvSpPr txBox="1"/>
          <p:nvPr/>
        </p:nvSpPr>
        <p:spPr>
          <a:xfrm>
            <a:off x="4070766" y="1482812"/>
            <a:ext cx="4050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Meus </a:t>
            </a:r>
            <a:r>
              <a:rPr lang="en-GB" sz="3200" dirty="0" err="1"/>
              <a:t>Maiores</a:t>
            </a:r>
            <a:r>
              <a:rPr lang="en-GB" sz="3200" dirty="0"/>
              <a:t> </a:t>
            </a:r>
            <a:r>
              <a:rPr lang="en-GB" sz="3200" dirty="0" err="1"/>
              <a:t>Desafios</a:t>
            </a:r>
            <a:endParaRPr lang="pt-BR" sz="32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B805AB1-65F9-4652-EA55-FD14EC2C0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52" y="3369274"/>
            <a:ext cx="2747319" cy="274731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12E3CFF-3F15-E299-4962-C7D040E33C4C}"/>
              </a:ext>
            </a:extLst>
          </p:cNvPr>
          <p:cNvSpPr txBox="1"/>
          <p:nvPr/>
        </p:nvSpPr>
        <p:spPr>
          <a:xfrm>
            <a:off x="1653928" y="2520778"/>
            <a:ext cx="13135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Tempo</a:t>
            </a:r>
            <a:endParaRPr lang="pt-BR" sz="3200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0DA287C-9E0F-782E-FD28-B48CB9BC6B5A}"/>
              </a:ext>
            </a:extLst>
          </p:cNvPr>
          <p:cNvSpPr/>
          <p:nvPr/>
        </p:nvSpPr>
        <p:spPr>
          <a:xfrm>
            <a:off x="313038" y="2339546"/>
            <a:ext cx="3880022" cy="4135395"/>
          </a:xfrm>
          <a:prstGeom prst="rect">
            <a:avLst/>
          </a:prstGeom>
          <a:noFill/>
          <a:ln w="57150">
            <a:solidFill>
              <a:srgbClr val="FF993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308F414-A9B3-9422-E3C0-38D00A8057AC}"/>
              </a:ext>
            </a:extLst>
          </p:cNvPr>
          <p:cNvSpPr/>
          <p:nvPr/>
        </p:nvSpPr>
        <p:spPr>
          <a:xfrm>
            <a:off x="7504671" y="2339546"/>
            <a:ext cx="3880022" cy="4135395"/>
          </a:xfrm>
          <a:prstGeom prst="rect">
            <a:avLst/>
          </a:prstGeom>
          <a:noFill/>
          <a:ln w="57150">
            <a:solidFill>
              <a:srgbClr val="FF993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A6AD4C4-571F-179C-CBB9-B91281A55B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31" y="3317769"/>
            <a:ext cx="2850328" cy="285032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37750AC-2396-8835-F506-48BD8A41246D}"/>
              </a:ext>
            </a:extLst>
          </p:cNvPr>
          <p:cNvSpPr txBox="1"/>
          <p:nvPr/>
        </p:nvSpPr>
        <p:spPr>
          <a:xfrm>
            <a:off x="5417076" y="3822468"/>
            <a:ext cx="9704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/>
              <a:t>VS</a:t>
            </a:r>
            <a:endParaRPr lang="pt-BR" sz="6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4249600-C9B8-A5C1-3DD9-05C407D7025C}"/>
              </a:ext>
            </a:extLst>
          </p:cNvPr>
          <p:cNvSpPr txBox="1"/>
          <p:nvPr/>
        </p:nvSpPr>
        <p:spPr>
          <a:xfrm>
            <a:off x="8889612" y="2511555"/>
            <a:ext cx="1160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err="1"/>
              <a:t>Ideias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361803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5">
            <a:extLst>
              <a:ext uri="{FF2B5EF4-FFF2-40B4-BE49-F238E27FC236}">
                <a16:creationId xmlns:a16="http://schemas.microsoft.com/office/drawing/2014/main" id="{822CB717-F909-667E-0CEF-65493F00D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-863"/>
            <a:ext cx="12203501" cy="1008141"/>
          </a:xfrm>
          <a:prstGeom prst="rect">
            <a:avLst/>
          </a:prstGeom>
        </p:spPr>
      </p:pic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6C09F363-79DA-2094-8843-B9D37323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606" y="3738"/>
            <a:ext cx="1751163" cy="99893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D50B7BF-6F64-224C-16C9-51BF22787C4E}"/>
              </a:ext>
            </a:extLst>
          </p:cNvPr>
          <p:cNvSpPr txBox="1"/>
          <p:nvPr/>
        </p:nvSpPr>
        <p:spPr>
          <a:xfrm>
            <a:off x="4923116" y="1335375"/>
            <a:ext cx="2360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err="1"/>
              <a:t>Superação</a:t>
            </a:r>
            <a:endParaRPr lang="pt-BR" sz="40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4ED66E6-79BB-90F2-9699-FBFC7BAFD5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1" y="1966527"/>
            <a:ext cx="6277232" cy="47715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61B13B3-5E2C-0E48-AF0D-A39FAC90151E}"/>
              </a:ext>
            </a:extLst>
          </p:cNvPr>
          <p:cNvSpPr txBox="1"/>
          <p:nvPr/>
        </p:nvSpPr>
        <p:spPr>
          <a:xfrm>
            <a:off x="3936636" y="2891480"/>
            <a:ext cx="21665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Conseguir</a:t>
            </a:r>
            <a:r>
              <a:rPr lang="en-GB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28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organizar</a:t>
            </a:r>
            <a:r>
              <a:rPr lang="en-GB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28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os</a:t>
            </a:r>
            <a:r>
              <a:rPr lang="en-GB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28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horários</a:t>
            </a:r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A455448-C1ED-9115-32A8-29317A2C382F}"/>
              </a:ext>
            </a:extLst>
          </p:cNvPr>
          <p:cNvSpPr txBox="1"/>
          <p:nvPr/>
        </p:nvSpPr>
        <p:spPr>
          <a:xfrm>
            <a:off x="6941980" y="2771677"/>
            <a:ext cx="1239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2">
                    <a:lumMod val="25000"/>
                  </a:schemeClr>
                </a:solidFill>
              </a:rPr>
              <a:t>Planner</a:t>
            </a:r>
            <a:endParaRPr lang="pt-BR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541F774-8CA8-64E5-28D4-6A6D5005EE40}"/>
              </a:ext>
            </a:extLst>
          </p:cNvPr>
          <p:cNvSpPr txBox="1"/>
          <p:nvPr/>
        </p:nvSpPr>
        <p:spPr>
          <a:xfrm>
            <a:off x="6998502" y="4038492"/>
            <a:ext cx="1183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Limites</a:t>
            </a:r>
            <a:endParaRPr lang="pt-BR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40F6F6A-F8A1-0601-9DE6-A2C30C1FF0B7}"/>
              </a:ext>
            </a:extLst>
          </p:cNvPr>
          <p:cNvSpPr txBox="1"/>
          <p:nvPr/>
        </p:nvSpPr>
        <p:spPr>
          <a:xfrm>
            <a:off x="3808949" y="5362833"/>
            <a:ext cx="8289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BD</a:t>
            </a:r>
            <a:endParaRPr lang="pt-BR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C159D1D-30AD-1823-D6D3-E9C0EF0ACE77}"/>
              </a:ext>
            </a:extLst>
          </p:cNvPr>
          <p:cNvSpPr txBox="1"/>
          <p:nvPr/>
        </p:nvSpPr>
        <p:spPr>
          <a:xfrm rot="1459541">
            <a:off x="5225802" y="5496505"/>
            <a:ext cx="1325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DOCUMENTAÇÃO</a:t>
            </a:r>
            <a:endParaRPr lang="pt-BR" sz="1200" b="1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AF96AB8-D05D-5C93-1992-B6B9765388A8}"/>
              </a:ext>
            </a:extLst>
          </p:cNvPr>
          <p:cNvSpPr txBox="1"/>
          <p:nvPr/>
        </p:nvSpPr>
        <p:spPr>
          <a:xfrm>
            <a:off x="6788706" y="5357482"/>
            <a:ext cx="1452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Fracasso</a:t>
            </a:r>
            <a:endParaRPr lang="pt-BR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061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5">
            <a:extLst>
              <a:ext uri="{FF2B5EF4-FFF2-40B4-BE49-F238E27FC236}">
                <a16:creationId xmlns:a16="http://schemas.microsoft.com/office/drawing/2014/main" id="{822CB717-F909-667E-0CEF-65493F00D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-863"/>
            <a:ext cx="12203501" cy="1008141"/>
          </a:xfrm>
          <a:prstGeom prst="rect">
            <a:avLst/>
          </a:prstGeom>
        </p:spPr>
      </p:pic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6C09F363-79DA-2094-8843-B9D37323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606" y="3738"/>
            <a:ext cx="1751163" cy="99893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91A0B07-F73F-AB5C-418A-F3BE0C78A156}"/>
              </a:ext>
            </a:extLst>
          </p:cNvPr>
          <p:cNvSpPr txBox="1"/>
          <p:nvPr/>
        </p:nvSpPr>
        <p:spPr>
          <a:xfrm>
            <a:off x="5163413" y="1284948"/>
            <a:ext cx="18651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err="1"/>
              <a:t>Valores</a:t>
            </a:r>
            <a:endParaRPr lang="pt-BR" sz="44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84B53CE-1C74-91F1-0388-203460DD86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16" y="2879525"/>
            <a:ext cx="2586682" cy="2164734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ADA218B-04CC-DB7F-A7AE-46AEB6B22CE4}"/>
              </a:ext>
            </a:extLst>
          </p:cNvPr>
          <p:cNvSpPr txBox="1"/>
          <p:nvPr/>
        </p:nvSpPr>
        <p:spPr>
          <a:xfrm>
            <a:off x="1580628" y="2718487"/>
            <a:ext cx="1507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err="1"/>
              <a:t>Amigável</a:t>
            </a:r>
            <a:endParaRPr lang="pt-BR" sz="2800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B4F8C00-3F3D-A7E7-0AF2-A0FE85E7B611}"/>
              </a:ext>
            </a:extLst>
          </p:cNvPr>
          <p:cNvSpPr/>
          <p:nvPr/>
        </p:nvSpPr>
        <p:spPr>
          <a:xfrm>
            <a:off x="1005016" y="2617915"/>
            <a:ext cx="2586682" cy="2787985"/>
          </a:xfrm>
          <a:prstGeom prst="rect">
            <a:avLst/>
          </a:prstGeom>
          <a:noFill/>
          <a:ln w="57150">
            <a:solidFill>
              <a:srgbClr val="FF993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02B075A-4CE7-D40F-72C3-45F938A30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2065" y="3049985"/>
            <a:ext cx="2487827" cy="2316443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6511C45F-7E63-6B00-9BE3-85A243F06247}"/>
              </a:ext>
            </a:extLst>
          </p:cNvPr>
          <p:cNvSpPr/>
          <p:nvPr/>
        </p:nvSpPr>
        <p:spPr>
          <a:xfrm>
            <a:off x="8353168" y="2578443"/>
            <a:ext cx="2990335" cy="2954559"/>
          </a:xfrm>
          <a:prstGeom prst="rect">
            <a:avLst/>
          </a:prstGeom>
          <a:noFill/>
          <a:ln w="57150">
            <a:solidFill>
              <a:srgbClr val="FF993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4A807CC-D107-099D-04EE-7266A7B3A201}"/>
              </a:ext>
            </a:extLst>
          </p:cNvPr>
          <p:cNvSpPr txBox="1"/>
          <p:nvPr/>
        </p:nvSpPr>
        <p:spPr>
          <a:xfrm>
            <a:off x="9104356" y="2617915"/>
            <a:ext cx="1350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Maduro</a:t>
            </a:r>
            <a:endParaRPr lang="pt-BR" sz="2800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83D26CFC-2827-5529-FF6B-22574041510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324" y="3549091"/>
            <a:ext cx="2990336" cy="2990336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EA383543-6C37-9388-7CD9-7E7795701B56}"/>
              </a:ext>
            </a:extLst>
          </p:cNvPr>
          <p:cNvSpPr/>
          <p:nvPr/>
        </p:nvSpPr>
        <p:spPr>
          <a:xfrm>
            <a:off x="4392087" y="2809103"/>
            <a:ext cx="3466810" cy="3954162"/>
          </a:xfrm>
          <a:prstGeom prst="rect">
            <a:avLst/>
          </a:prstGeom>
          <a:noFill/>
          <a:ln w="57150">
            <a:solidFill>
              <a:srgbClr val="FF993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989DC91-AC2A-F3D7-3313-7CAAF1997B21}"/>
              </a:ext>
            </a:extLst>
          </p:cNvPr>
          <p:cNvSpPr txBox="1"/>
          <p:nvPr/>
        </p:nvSpPr>
        <p:spPr>
          <a:xfrm>
            <a:off x="5143180" y="2879525"/>
            <a:ext cx="1920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err="1"/>
              <a:t>Cooperação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87690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5">
            <a:extLst>
              <a:ext uri="{FF2B5EF4-FFF2-40B4-BE49-F238E27FC236}">
                <a16:creationId xmlns:a16="http://schemas.microsoft.com/office/drawing/2014/main" id="{822CB717-F909-667E-0CEF-65493F00D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-863"/>
            <a:ext cx="12203501" cy="1008141"/>
          </a:xfrm>
          <a:prstGeom prst="rect">
            <a:avLst/>
          </a:prstGeom>
        </p:spPr>
      </p:pic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6C09F363-79DA-2094-8843-B9D37323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606" y="3738"/>
            <a:ext cx="1751163" cy="99893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224E092-EB91-2DC6-C937-EDD40A369690}"/>
              </a:ext>
            </a:extLst>
          </p:cNvPr>
          <p:cNvSpPr txBox="1"/>
          <p:nvPr/>
        </p:nvSpPr>
        <p:spPr>
          <a:xfrm>
            <a:off x="4978916" y="1302503"/>
            <a:ext cx="2234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err="1"/>
              <a:t>Obrigado</a:t>
            </a:r>
            <a:endParaRPr lang="pt-BR" sz="40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399D10E-F48D-3744-E5CB-2E274993519C}"/>
              </a:ext>
            </a:extLst>
          </p:cNvPr>
          <p:cNvSpPr txBox="1"/>
          <p:nvPr/>
        </p:nvSpPr>
        <p:spPr>
          <a:xfrm>
            <a:off x="4459738" y="4063313"/>
            <a:ext cx="32868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.. </a:t>
            </a:r>
            <a:r>
              <a:rPr lang="en-GB" sz="3200" dirty="0" err="1"/>
              <a:t>Vanaci</a:t>
            </a:r>
            <a:r>
              <a:rPr lang="en-GB" sz="3200" dirty="0"/>
              <a:t> (</a:t>
            </a:r>
            <a:r>
              <a:rPr lang="en-GB" sz="3200" dirty="0" err="1"/>
              <a:t>mãe</a:t>
            </a:r>
            <a:r>
              <a:rPr lang="en-GB" sz="3200" dirty="0"/>
              <a:t>): </a:t>
            </a:r>
          </a:p>
          <a:p>
            <a:endParaRPr lang="en-GB" dirty="0"/>
          </a:p>
          <a:p>
            <a:r>
              <a:rPr lang="en-GB" dirty="0" err="1"/>
              <a:t>Obrigado</a:t>
            </a:r>
            <a:r>
              <a:rPr lang="en-GB" dirty="0"/>
              <a:t> </a:t>
            </a:r>
            <a:r>
              <a:rPr lang="en-GB" dirty="0" err="1"/>
              <a:t>por</a:t>
            </a:r>
            <a:r>
              <a:rPr lang="en-GB" dirty="0"/>
              <a:t> </a:t>
            </a:r>
            <a:r>
              <a:rPr lang="en-GB" dirty="0" err="1"/>
              <a:t>ter</a:t>
            </a:r>
            <a:r>
              <a:rPr lang="en-GB" dirty="0"/>
              <a:t> </a:t>
            </a:r>
            <a:r>
              <a:rPr lang="en-GB" dirty="0" err="1"/>
              <a:t>entendido</a:t>
            </a:r>
            <a:r>
              <a:rPr lang="en-GB" dirty="0"/>
              <a:t> que </a:t>
            </a:r>
            <a:r>
              <a:rPr lang="en-GB" dirty="0" err="1"/>
              <a:t>precisava</a:t>
            </a:r>
            <a:r>
              <a:rPr lang="en-GB" dirty="0"/>
              <a:t> de tempo para </a:t>
            </a:r>
            <a:r>
              <a:rPr lang="en-GB" dirty="0" err="1"/>
              <a:t>fazer</a:t>
            </a:r>
            <a:r>
              <a:rPr lang="en-GB" dirty="0"/>
              <a:t> o </a:t>
            </a:r>
            <a:r>
              <a:rPr lang="en-GB" dirty="0" err="1"/>
              <a:t>projeto</a:t>
            </a:r>
            <a:r>
              <a:rPr lang="en-GB" dirty="0"/>
              <a:t> </a:t>
            </a:r>
            <a:r>
              <a:rPr lang="en-GB" dirty="0" err="1"/>
              <a:t>StarTravel</a:t>
            </a:r>
            <a:r>
              <a:rPr lang="en-GB" dirty="0"/>
              <a:t> e </a:t>
            </a:r>
            <a:r>
              <a:rPr lang="en-GB" dirty="0" err="1"/>
              <a:t>não</a:t>
            </a:r>
            <a:r>
              <a:rPr lang="en-GB" dirty="0"/>
              <a:t> me </a:t>
            </a:r>
            <a:r>
              <a:rPr lang="en-GB" dirty="0" err="1"/>
              <a:t>colocou</a:t>
            </a:r>
            <a:r>
              <a:rPr lang="en-GB" dirty="0"/>
              <a:t> </a:t>
            </a:r>
            <a:r>
              <a:rPr lang="en-GB" dirty="0" err="1"/>
              <a:t>em</a:t>
            </a:r>
            <a:r>
              <a:rPr lang="en-GB" dirty="0"/>
              <a:t> </a:t>
            </a:r>
            <a:r>
              <a:rPr lang="en-GB" dirty="0" err="1"/>
              <a:t>muitos</a:t>
            </a:r>
            <a:r>
              <a:rPr lang="en-GB" dirty="0"/>
              <a:t> </a:t>
            </a:r>
            <a:r>
              <a:rPr lang="en-GB" dirty="0" err="1"/>
              <a:t>compromissos</a:t>
            </a:r>
            <a:r>
              <a:rPr lang="en-GB" dirty="0"/>
              <a:t> </a:t>
            </a:r>
            <a:r>
              <a:rPr lang="en-GB" dirty="0" err="1"/>
              <a:t>nesse</a:t>
            </a:r>
            <a:r>
              <a:rPr lang="en-GB" dirty="0"/>
              <a:t> </a:t>
            </a:r>
            <a:r>
              <a:rPr lang="en-GB" dirty="0" err="1"/>
              <a:t>período</a:t>
            </a:r>
            <a:r>
              <a:rPr lang="en-GB" dirty="0"/>
              <a:t>.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3C3A040-8D5A-BD38-2922-C7D8D516475D}"/>
              </a:ext>
            </a:extLst>
          </p:cNvPr>
          <p:cNvSpPr txBox="1"/>
          <p:nvPr/>
        </p:nvSpPr>
        <p:spPr>
          <a:xfrm>
            <a:off x="8130354" y="1357102"/>
            <a:ext cx="3286897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.. </a:t>
            </a:r>
            <a:r>
              <a:rPr lang="en-GB" sz="3200" dirty="0" err="1"/>
              <a:t>Nhenhe</a:t>
            </a:r>
            <a:r>
              <a:rPr lang="en-GB" sz="3200" dirty="0"/>
              <a:t> (</a:t>
            </a:r>
            <a:r>
              <a:rPr lang="en-GB" sz="3200" dirty="0" err="1"/>
              <a:t>Namorada</a:t>
            </a:r>
            <a:r>
              <a:rPr lang="en-GB" sz="3200" dirty="0"/>
              <a:t>): </a:t>
            </a:r>
          </a:p>
          <a:p>
            <a:endParaRPr lang="en-GB" dirty="0"/>
          </a:p>
          <a:p>
            <a:r>
              <a:rPr lang="en-GB" dirty="0" err="1"/>
              <a:t>Obrigado</a:t>
            </a:r>
            <a:r>
              <a:rPr lang="en-GB" dirty="0"/>
              <a:t> </a:t>
            </a:r>
            <a:r>
              <a:rPr lang="en-GB" dirty="0" err="1"/>
              <a:t>por</a:t>
            </a:r>
            <a:r>
              <a:rPr lang="en-GB" dirty="0"/>
              <a:t> </a:t>
            </a:r>
            <a:r>
              <a:rPr lang="en-GB" dirty="0" err="1"/>
              <a:t>ter</a:t>
            </a:r>
            <a:r>
              <a:rPr lang="en-GB" dirty="0"/>
              <a:t> me </a:t>
            </a:r>
            <a:r>
              <a:rPr lang="en-GB" dirty="0" err="1"/>
              <a:t>apoiado</a:t>
            </a:r>
            <a:r>
              <a:rPr lang="en-GB" dirty="0"/>
              <a:t> e me </a:t>
            </a:r>
            <a:r>
              <a:rPr lang="en-GB" dirty="0" err="1"/>
              <a:t>ajudado</a:t>
            </a:r>
            <a:r>
              <a:rPr lang="en-GB" dirty="0"/>
              <a:t> no </a:t>
            </a:r>
            <a:r>
              <a:rPr lang="en-GB" dirty="0" err="1"/>
              <a:t>projeto</a:t>
            </a:r>
            <a:r>
              <a:rPr lang="en-GB" dirty="0"/>
              <a:t>. </a:t>
            </a:r>
            <a:r>
              <a:rPr lang="en-GB" dirty="0" err="1"/>
              <a:t>Contribuindo</a:t>
            </a:r>
            <a:r>
              <a:rPr lang="en-GB" dirty="0"/>
              <a:t> com </a:t>
            </a:r>
            <a:r>
              <a:rPr lang="en-GB" dirty="0" err="1"/>
              <a:t>ideias</a:t>
            </a:r>
            <a:r>
              <a:rPr lang="en-GB" dirty="0"/>
              <a:t>, e </a:t>
            </a:r>
            <a:r>
              <a:rPr lang="en-GB" dirty="0" err="1"/>
              <a:t>entendendo</a:t>
            </a:r>
            <a:r>
              <a:rPr lang="en-GB" dirty="0"/>
              <a:t> que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precisava</a:t>
            </a:r>
            <a:r>
              <a:rPr lang="en-GB" dirty="0"/>
              <a:t> de tempo </a:t>
            </a:r>
            <a:r>
              <a:rPr lang="en-GB" dirty="0" err="1"/>
              <a:t>sozinho</a:t>
            </a:r>
            <a:r>
              <a:rPr lang="en-GB" dirty="0"/>
              <a:t> para </a:t>
            </a:r>
            <a:r>
              <a:rPr lang="en-GB" dirty="0" err="1"/>
              <a:t>fazer</a:t>
            </a:r>
            <a:r>
              <a:rPr lang="en-GB" dirty="0"/>
              <a:t> o que era </a:t>
            </a:r>
            <a:r>
              <a:rPr lang="en-GB" dirty="0" err="1"/>
              <a:t>necessário</a:t>
            </a:r>
            <a:r>
              <a:rPr lang="en-GB" dirty="0"/>
              <a:t>.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9866DDD-BE09-2C5E-1D1D-D45F215D6C4F}"/>
              </a:ext>
            </a:extLst>
          </p:cNvPr>
          <p:cNvSpPr txBox="1"/>
          <p:nvPr/>
        </p:nvSpPr>
        <p:spPr>
          <a:xfrm>
            <a:off x="505575" y="1656446"/>
            <a:ext cx="338575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.. Willa(Amigo): </a:t>
            </a:r>
          </a:p>
          <a:p>
            <a:endParaRPr lang="en-GB" dirty="0"/>
          </a:p>
          <a:p>
            <a:r>
              <a:rPr lang="en-GB" dirty="0" err="1"/>
              <a:t>Obrigado</a:t>
            </a:r>
            <a:r>
              <a:rPr lang="en-GB" dirty="0"/>
              <a:t> </a:t>
            </a:r>
            <a:r>
              <a:rPr lang="en-GB" dirty="0" err="1"/>
              <a:t>por</a:t>
            </a:r>
            <a:r>
              <a:rPr lang="en-GB" dirty="0"/>
              <a:t> </a:t>
            </a:r>
            <a:r>
              <a:rPr lang="en-GB" dirty="0" err="1"/>
              <a:t>ter</a:t>
            </a:r>
            <a:r>
              <a:rPr lang="en-GB" dirty="0"/>
              <a:t> me </a:t>
            </a:r>
            <a:r>
              <a:rPr lang="en-GB" dirty="0" err="1"/>
              <a:t>ajudado</a:t>
            </a:r>
            <a:r>
              <a:rPr lang="en-GB" dirty="0"/>
              <a:t> com o </a:t>
            </a:r>
            <a:r>
              <a:rPr lang="en-GB" dirty="0" err="1"/>
              <a:t>projeto</a:t>
            </a:r>
            <a:r>
              <a:rPr lang="en-GB" dirty="0"/>
              <a:t>, </a:t>
            </a:r>
            <a:r>
              <a:rPr lang="en-GB" dirty="0" err="1"/>
              <a:t>dando</a:t>
            </a:r>
            <a:r>
              <a:rPr lang="en-GB" dirty="0"/>
              <a:t> </a:t>
            </a:r>
            <a:r>
              <a:rPr lang="en-GB" dirty="0" err="1"/>
              <a:t>diversas</a:t>
            </a:r>
            <a:r>
              <a:rPr lang="en-GB" dirty="0"/>
              <a:t> </a:t>
            </a:r>
            <a:r>
              <a:rPr lang="en-GB" dirty="0" err="1"/>
              <a:t>ideias</a:t>
            </a:r>
            <a:r>
              <a:rPr lang="en-GB" dirty="0"/>
              <a:t> e se </a:t>
            </a:r>
            <a:r>
              <a:rPr lang="en-GB" dirty="0" err="1"/>
              <a:t>empolgando</a:t>
            </a:r>
            <a:r>
              <a:rPr lang="en-GB" dirty="0"/>
              <a:t> </a:t>
            </a:r>
            <a:r>
              <a:rPr lang="en-GB" dirty="0" err="1"/>
              <a:t>por</a:t>
            </a:r>
            <a:r>
              <a:rPr lang="en-GB" dirty="0"/>
              <a:t> algo meu. Me </a:t>
            </a:r>
            <a:r>
              <a:rPr lang="en-GB" dirty="0" err="1"/>
              <a:t>senti</a:t>
            </a:r>
            <a:r>
              <a:rPr lang="en-GB" dirty="0"/>
              <a:t> </a:t>
            </a:r>
            <a:r>
              <a:rPr lang="en-GB" dirty="0" err="1"/>
              <a:t>muito</a:t>
            </a:r>
            <a:r>
              <a:rPr lang="en-GB" dirty="0"/>
              <a:t> </a:t>
            </a:r>
            <a:r>
              <a:rPr lang="en-GB" dirty="0" err="1"/>
              <a:t>bem</a:t>
            </a:r>
            <a:r>
              <a:rPr lang="en-GB" dirty="0"/>
              <a:t> </a:t>
            </a:r>
            <a:r>
              <a:rPr lang="en-GB" dirty="0" err="1"/>
              <a:t>ao</a:t>
            </a:r>
            <a:r>
              <a:rPr lang="en-GB" dirty="0"/>
              <a:t> </a:t>
            </a:r>
            <a:r>
              <a:rPr lang="en-GB" dirty="0" err="1"/>
              <a:t>ver</a:t>
            </a:r>
            <a:r>
              <a:rPr lang="en-GB" dirty="0"/>
              <a:t> a </a:t>
            </a:r>
            <a:r>
              <a:rPr lang="en-GB" dirty="0" err="1"/>
              <a:t>gente</a:t>
            </a:r>
            <a:r>
              <a:rPr lang="en-GB" dirty="0"/>
              <a:t> </a:t>
            </a:r>
            <a:r>
              <a:rPr lang="en-GB" dirty="0" err="1"/>
              <a:t>cooperando</a:t>
            </a:r>
            <a:r>
              <a:rPr lang="en-GB" dirty="0"/>
              <a:t>. </a:t>
            </a:r>
            <a:r>
              <a:rPr lang="en-GB" dirty="0" err="1"/>
              <a:t>Obrigado</a:t>
            </a:r>
            <a:r>
              <a:rPr lang="en-GB" dirty="0"/>
              <a:t> </a:t>
            </a:r>
            <a:r>
              <a:rPr lang="en-GB" dirty="0" err="1"/>
              <a:t>também</a:t>
            </a:r>
            <a:r>
              <a:rPr lang="en-GB" dirty="0"/>
              <a:t> </a:t>
            </a:r>
            <a:r>
              <a:rPr lang="en-GB" dirty="0" err="1"/>
              <a:t>por</a:t>
            </a:r>
            <a:r>
              <a:rPr lang="en-GB" dirty="0"/>
              <a:t> </a:t>
            </a:r>
            <a:r>
              <a:rPr lang="en-GB" dirty="0" err="1"/>
              <a:t>ter</a:t>
            </a:r>
            <a:r>
              <a:rPr lang="en-GB" dirty="0"/>
              <a:t> </a:t>
            </a:r>
            <a:r>
              <a:rPr lang="en-GB" dirty="0" err="1"/>
              <a:t>feito</a:t>
            </a:r>
            <a:r>
              <a:rPr lang="en-GB" dirty="0"/>
              <a:t> a logo.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1495F43-433B-0D21-EF27-41DD656932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68" y="4550739"/>
            <a:ext cx="1610010" cy="149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415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5">
            <a:extLst>
              <a:ext uri="{FF2B5EF4-FFF2-40B4-BE49-F238E27FC236}">
                <a16:creationId xmlns:a16="http://schemas.microsoft.com/office/drawing/2014/main" id="{822CB717-F909-667E-0CEF-65493F00D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804"/>
            <a:ext cx="12203501" cy="6855125"/>
          </a:xfrm>
          <a:prstGeom prst="rect">
            <a:avLst/>
          </a:prstGeom>
        </p:spPr>
      </p:pic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6C09F363-79DA-2094-8843-B9D37323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51" y="139180"/>
            <a:ext cx="1441169" cy="822105"/>
          </a:xfrm>
          <a:prstGeom prst="rect">
            <a:avLst/>
          </a:prstGeom>
        </p:spPr>
      </p:pic>
      <p:pic>
        <p:nvPicPr>
          <p:cNvPr id="6" name="Imagem 4" descr="Logotipo&#10;&#10;Descrição gerada automaticamente">
            <a:extLst>
              <a:ext uri="{FF2B5EF4-FFF2-40B4-BE49-F238E27FC236}">
                <a16:creationId xmlns:a16="http://schemas.microsoft.com/office/drawing/2014/main" id="{DD36237C-9190-BAE2-3A71-C705C9019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831" y="5955093"/>
            <a:ext cx="1441169" cy="822105"/>
          </a:xfrm>
          <a:prstGeom prst="rect">
            <a:avLst/>
          </a:prstGeom>
        </p:spPr>
      </p:pic>
      <p:pic>
        <p:nvPicPr>
          <p:cNvPr id="7" name="Imagem 4" descr="Logotipo&#10;&#10;Descrição gerada automaticamente">
            <a:extLst>
              <a:ext uri="{FF2B5EF4-FFF2-40B4-BE49-F238E27FC236}">
                <a16:creationId xmlns:a16="http://schemas.microsoft.com/office/drawing/2014/main" id="{BA75D4C2-5218-971B-582F-0F7B246FD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830" y="-10804"/>
            <a:ext cx="1441169" cy="822105"/>
          </a:xfrm>
          <a:prstGeom prst="rect">
            <a:avLst/>
          </a:prstGeom>
        </p:spPr>
      </p:pic>
      <p:pic>
        <p:nvPicPr>
          <p:cNvPr id="8" name="Imagem 4" descr="Logotipo&#10;&#10;Descrição gerada automaticamente">
            <a:extLst>
              <a:ext uri="{FF2B5EF4-FFF2-40B4-BE49-F238E27FC236}">
                <a16:creationId xmlns:a16="http://schemas.microsoft.com/office/drawing/2014/main" id="{39A06093-02B1-226A-6F23-0BF5DBF05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52" y="6042098"/>
            <a:ext cx="1441169" cy="82210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D4EDB89-7E2E-10C1-A44B-4BC41E8DDBEC}"/>
              </a:ext>
            </a:extLst>
          </p:cNvPr>
          <p:cNvSpPr txBox="1"/>
          <p:nvPr/>
        </p:nvSpPr>
        <p:spPr>
          <a:xfrm>
            <a:off x="4359058" y="550232"/>
            <a:ext cx="34681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 err="1">
                <a:solidFill>
                  <a:schemeClr val="bg1"/>
                </a:solidFill>
              </a:rPr>
              <a:t>Surpresa</a:t>
            </a:r>
            <a:r>
              <a:rPr lang="en-GB" sz="6600" dirty="0">
                <a:solidFill>
                  <a:schemeClr val="bg1"/>
                </a:solidFill>
              </a:rPr>
              <a:t>!</a:t>
            </a:r>
            <a:endParaRPr lang="pt-BR" sz="6600" dirty="0">
              <a:solidFill>
                <a:schemeClr val="bg1"/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93BA459-5902-1911-2DCC-F05D290762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  <a14:imgEffect>
                      <a14:saturation sat="40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953" y="1849135"/>
            <a:ext cx="5748342" cy="4105958"/>
          </a:xfrm>
          <a:prstGeom prst="rect">
            <a:avLst/>
          </a:prstGeom>
        </p:spPr>
      </p:pic>
      <p:pic>
        <p:nvPicPr>
          <p:cNvPr id="12" name="Imagem 4" descr="Logotipo&#10;&#10;Descrição gerada automaticamente">
            <a:extLst>
              <a:ext uri="{FF2B5EF4-FFF2-40B4-BE49-F238E27FC236}">
                <a16:creationId xmlns:a16="http://schemas.microsoft.com/office/drawing/2014/main" id="{20E6B1A9-2A48-5004-04E0-C5EA2D2DA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916168">
            <a:off x="4833800" y="3104105"/>
            <a:ext cx="2288301" cy="1092399"/>
          </a:xfrm>
          <a:prstGeom prst="rect">
            <a:avLst/>
          </a:prstGeom>
          <a:scene3d>
            <a:camera prst="orthographicFront">
              <a:rot lat="10800000" lon="1200000" rev="0"/>
            </a:camera>
            <a:lightRig rig="threePt" dir="t"/>
          </a:scene3d>
          <a:sp3d/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E0EE3016-EDB7-CFD0-B988-55D8B837C040}"/>
              </a:ext>
            </a:extLst>
          </p:cNvPr>
          <p:cNvSpPr txBox="1"/>
          <p:nvPr/>
        </p:nvSpPr>
        <p:spPr>
          <a:xfrm>
            <a:off x="7459579" y="2661299"/>
            <a:ext cx="43235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Abram a </a:t>
            </a:r>
            <a:r>
              <a:rPr lang="en-GB" sz="4400" dirty="0" err="1">
                <a:solidFill>
                  <a:schemeClr val="bg1"/>
                </a:solidFill>
              </a:rPr>
              <a:t>a</a:t>
            </a:r>
            <a:r>
              <a:rPr lang="en-GB" sz="4400" dirty="0">
                <a:solidFill>
                  <a:schemeClr val="bg1"/>
                </a:solidFill>
              </a:rPr>
              <a:t> </a:t>
            </a:r>
            <a:r>
              <a:rPr lang="en-GB" sz="4400" dirty="0" err="1">
                <a:solidFill>
                  <a:schemeClr val="bg1"/>
                </a:solidFill>
              </a:rPr>
              <a:t>câmera</a:t>
            </a:r>
            <a:r>
              <a:rPr lang="en-GB" sz="4400" dirty="0">
                <a:solidFill>
                  <a:schemeClr val="bg1"/>
                </a:solidFill>
              </a:rPr>
              <a:t> do </a:t>
            </a:r>
            <a:r>
              <a:rPr lang="en-GB" sz="4400" dirty="0" err="1">
                <a:solidFill>
                  <a:schemeClr val="bg1"/>
                </a:solidFill>
              </a:rPr>
              <a:t>Celular</a:t>
            </a:r>
            <a:endParaRPr lang="pt-BR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993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164</Words>
  <Application>Microsoft Office PowerPoint</Application>
  <PresentationFormat>Widescreen</PresentationFormat>
  <Paragraphs>44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Consolas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>vanessa medeiros</cp:lastModifiedBy>
  <cp:revision>232</cp:revision>
  <dcterms:created xsi:type="dcterms:W3CDTF">2022-05-28T01:30:34Z</dcterms:created>
  <dcterms:modified xsi:type="dcterms:W3CDTF">2022-06-01T23:18:44Z</dcterms:modified>
</cp:coreProperties>
</file>